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6F80-A378-4103-942D-CE9CD19FE570}" type="datetimeFigureOut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FD334-EB93-4FBA-A70B-E84F3D40EA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74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C09019-59D1-DEA1-E997-F61BE7BFD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C7F3D7-7A14-38FA-22C2-53F49D473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9B82EF-1A57-471A-B69B-483A4C83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C501-DF7B-4949-8F2C-4D138EE34BFE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A0128C-792F-37FA-73D8-17D40335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F2F088-A869-AE14-A054-F49FF160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09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EA8995-53F8-CD06-C4FA-382846F8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6DD288-D3C9-1C9C-1A04-27A17691E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FCD0FA-BBDD-88D4-F1D5-6D08A7C7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C51F-3363-4E1A-BB74-75FE0CBB8950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32675A-10C1-060D-2C71-95D00025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44A4A2-CE71-A9F6-38A0-C5FA3EDB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12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856F06E-BC7F-BAA9-2424-8D9048D04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1D3FFB-6EC0-184F-78DC-F5B4E9C0E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BC054E-02AA-8B3F-09B0-7A70B9BD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0FD0-19F1-4F7E-B1AE-F7E4F3C5CF74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354F3A-BA50-AACE-C271-C274EE62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BE5DB2-8CD5-42E9-EE85-0A3FCCFA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1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35537-0FAF-F8F4-801C-72CA17CC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AFA89E-468B-E179-8CF2-A97BB1085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ACFBF3-401B-F14C-908E-8CF12E4D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A1F-2D7E-4CAD-96A7-575F9BCB7355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08E29B-2CF0-2FFC-0D25-4A371822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1408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99B26A-A9DF-6B22-7219-38B47DC8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5321" y="649287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F13C553-00BD-480C-9A58-54AF07EC13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28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04D299-866C-7F74-BD2F-BF9191F4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59CE9-1D50-7339-CFEC-1FA0C4B3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FE9582-32F8-8A8F-FD73-10184786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5D73-E818-4543-8231-3729E9205436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D0E04A-B409-300C-91F5-1AE41673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45EB39-A807-F3A8-C9F4-14288F17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62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66EF50-56F8-FBF3-F74C-CF368030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EC26B9-7FAB-406B-AAD6-B20F15440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FF31C1-5409-9ACA-36B5-DC093887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FEDD02-69FA-6BA5-1F7C-40A1F2FB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F3AC-E10B-42B5-9E9C-4B1251E67A72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259C1B-59AE-4A01-FFBA-583DECAB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052DA4-6729-4264-9A0F-97354384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20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E11C0-B046-F0EE-AB84-087EA57A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6C9823-4F24-7A60-80B5-366CA81C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EA9C1B-961E-DFAA-0D6B-2D98ACD1F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7971179-C436-5857-3728-5ACA6603D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C873F9-063B-0C7B-2879-312C34E77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94CDF20-7EE9-069C-3E20-2CE30951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AB51-62C6-406D-BC36-5E13D1D4AE65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61530F-65D0-16DD-401F-88324C40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0E32191-9ED9-ACCC-B78F-2FA43DB76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0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C6E2B1-C3A4-9AB8-4BDE-138D5FA7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8503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6755706-B810-FB2E-4A17-0F738D35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DAC7-EC24-448D-8BB3-C9189963005A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094E31-A4E5-9A86-76DB-08A980E1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163" y="6356349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C17C39-48F7-254A-623E-D47ACBA5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565" y="646617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F13C553-00BD-480C-9A58-54AF07EC13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58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DAEF57A-9DC9-38DC-9162-AC6BE4FD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875-EA22-4FAE-AEB8-93F17263E5B5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F4EC53-B3E6-465E-1E20-9077B8AF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7F186E-0984-E19C-1444-81D6D5AC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76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F8F54E-E80B-7E8C-C34B-8D1589B2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6BCAD5-E7E6-DFE4-2B13-B74CD495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D8753A-E5EA-62A8-D85D-334D919F1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C26167-375B-8002-D8F3-3F2B6EAF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5E93-7FED-4F46-AA56-DFDB573FC2A7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D1E406-613B-3B54-CD70-067A93DB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CA14C2-23E0-17CA-D26E-27DCE3CE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5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E62D6A-986A-422A-D0D5-3262AAC5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53C982-52B2-257F-BAD1-C2CC5B81C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0DED84B-9DC0-D59B-4337-73D9B7BA0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4E34F7-3F0C-C8B2-3956-F80554DE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6EDC-A299-4060-B2FF-1F1A085A21B8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D376F0-84EC-7AAC-C65E-8A8EEF88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5F6184-70C3-139E-7977-5AA78EB8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36F24FA-FAFA-71BB-C66E-E69CB4C7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C4625C-B213-8B76-2047-15D43208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F2589-736C-AA06-2164-E5F1E1D4B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F7A4-A5FA-4B66-B9D8-F13341A1ADF5}" type="datetime1">
              <a:rPr lang="ko-KR" altLang="en-US" smtClean="0"/>
              <a:t>2022-12-20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BA8A56-94A0-838C-0853-9F4527AA9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9DCA8E-E7D2-897E-D259-5C5057B28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C553-00BD-480C-9A58-54AF07EC13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08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FBFDA10-257A-A19C-1969-58695E085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303" y="1563285"/>
            <a:ext cx="6943394" cy="2922989"/>
          </a:xfrm>
        </p:spPr>
        <p:txBody>
          <a:bodyPr>
            <a:normAutofit/>
          </a:bodyPr>
          <a:lstStyle/>
          <a:p>
            <a:r>
              <a:rPr lang="ko-KR" altLang="en-US" sz="8000" b="1"/>
              <a:t>사용자 </a:t>
            </a:r>
            <a:br>
              <a:rPr lang="en-US" altLang="ko-KR" sz="8000" b="1"/>
            </a:br>
            <a:r>
              <a:rPr lang="ko-KR" altLang="en-US" sz="8000" b="1"/>
              <a:t>운영 매뉴얼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E6F312-1739-5A4E-7E45-7B804749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924591"/>
            <a:ext cx="5561938" cy="686798"/>
          </a:xfrm>
        </p:spPr>
        <p:txBody>
          <a:bodyPr>
            <a:normAutofit/>
          </a:bodyPr>
          <a:lstStyle/>
          <a:p>
            <a:r>
              <a:rPr lang="ko-KR" altLang="en-US"/>
              <a:t>농협사료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E7E61BF-10C3-797D-2297-F162BDF1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⑧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5D62EEFD-AAB2-A722-AF11-F86356A67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5641EC9-77D5-ECAF-361F-A6565E3B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DB56E898-F81F-4131-AB5D-442572B7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⑨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E8AB6864-6447-E86B-113C-F697B6EE9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5E6FEDD-2261-642A-E1EB-EE2A2D3C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3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D46A96EA-975B-30B5-17D0-ED922E46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043B7B0B-544E-FDF8-0732-2E62EBF8B5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107437-19E6-3C19-C894-44FB8FA8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6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FE9A6DC-3283-EED2-8447-337DA951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ko-KR" altLang="en-US" sz="960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3F3958-1713-8501-722A-4EB252A2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876300"/>
            <a:ext cx="6906491" cy="4895850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메인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∙∙∙∙∙∙∙∙∙∙∙∙∙∙∙∙∙∙∙∙∙∙∙∙∙∙∙∙∙∙∙∙∙∙∙∙∙∙∙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주요 메뉴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∙∙∙∙∙∙∙∙∙∙∙∙∙∙∙∙∙∙∙∙∙∙∙∙∙∙∙∙∙∙∙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메인 대쉬보드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사일로 상세 조회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사일로 기준정보 관리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원료별 재고 관리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사일로별 재고 관리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사일로 날짜별 상세 현황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사일로 재고 현황 분석 화면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en-US" altLang="ko-KR" sz="2400"/>
          </a:p>
          <a:p>
            <a:pPr marL="514350" indent="-51435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2400"/>
              <a:t>사일로 알람 이벤트 이력 조회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∙∙∙∙∙∙∙∙∙∙∙ 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240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B77F12-BFF0-9F6A-35D9-A6832F4E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43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C0FCE6B8-18D4-DCE1-B7A2-866C55A2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①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49C55B-B707-C5B1-4226-D99D866F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C5D123A-0E11-6C40-E3FB-CF511BE3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BFD57F9-9473-3C28-5A0F-E209C9B7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②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283CA0-9A74-F624-54CF-10C6910D9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369170-E3AF-65B7-A72E-18C0DF7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5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DF7B2946-FBAD-BD2F-B300-16FC6107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③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BBBEB0-0921-5859-610B-42C9C69BE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1" r="-2" b="22371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F04C76B-0295-8EF8-A4D7-A70F7B18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2A75A030-077E-537B-3FDC-FA7A09E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④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01DFF5-E180-C530-6B58-96E7806ED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5AC45C2-F00B-3E82-E618-38A54AD0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3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5340E9B-CCC8-D41E-2DAE-440DCF09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0C0A7B-F37F-7C05-C819-AAEB48A23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E261D5-1366-EA34-4AAD-1B0F89E0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4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609C030-C2D7-DE96-E171-E15B6EEA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⑥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F327A9D9-33A0-8B1E-D5BE-4588E1EC6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C09E249-88D1-4396-8537-E70D183F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7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06C267A8-6580-653B-9DCA-47F25E20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1500">
                <a:solidFill>
                  <a:schemeClr val="bg1"/>
                </a:solidFill>
              </a:rPr>
              <a:t>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768F05DE-D6D0-E9B9-7725-510032371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79FD370-D948-4F79-2F96-50DCD091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C553-00BD-480C-9A58-54AF07EC13E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9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86</Words>
  <Application>Microsoft Office PowerPoint</Application>
  <PresentationFormat>와이드스크린</PresentationFormat>
  <Paragraphs>34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사용자  운영 매뉴얼</vt:lpstr>
      <vt:lpstr>목차</vt:lpstr>
      <vt:lpstr>①</vt:lpstr>
      <vt:lpstr>②</vt:lpstr>
      <vt:lpstr>③</vt:lpstr>
      <vt:lpstr>④</vt:lpstr>
      <vt:lpstr>⑤</vt:lpstr>
      <vt:lpstr>⑥</vt:lpstr>
      <vt:lpstr>⑦</vt:lpstr>
      <vt:lpstr>⑧</vt:lpstr>
      <vt:lpstr>⑨</vt:lpstr>
      <vt:lpstr>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Hans</dc:creator>
  <cp:lastModifiedBy>Kim Hans</cp:lastModifiedBy>
  <cp:revision>10</cp:revision>
  <dcterms:created xsi:type="dcterms:W3CDTF">2022-12-07T05:26:44Z</dcterms:created>
  <dcterms:modified xsi:type="dcterms:W3CDTF">2022-12-20T09:33:53Z</dcterms:modified>
</cp:coreProperties>
</file>